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400"/>
    <a:srgbClr val="B2621A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94629"/>
  </p:normalViewPr>
  <p:slideViewPr>
    <p:cSldViewPr snapToGrid="0">
      <p:cViewPr>
        <p:scale>
          <a:sx n="34" d="100"/>
          <a:sy n="34" d="100"/>
        </p:scale>
        <p:origin x="1368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69C884-BEBC-02CD-959D-A4A66F15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56934B-5E85-0BC7-432B-859AD44E2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EE2DC3-8D4C-B3E4-E1E1-A18FB468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EA660F-9590-0000-586D-7661CBA3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D70CB6-BFE1-203E-5C40-A97FE443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65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6A8383-A2AA-8AF8-CA85-02DD4E1A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CA7FFA3-6431-9A32-34EE-E5F902869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FDD2EE-EF39-6549-DD78-6EEEFA9D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F4969B-758A-F292-F3CC-A7A06514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6D7E27-74D0-77AF-7332-B2F8BCC3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96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1EA4E88-E080-6D8D-4F4D-22F7B16DF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E463FA4-0B48-9218-B16F-A4D6FF2C7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793CA7-D3A2-9F2E-C64E-F4946C43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1AAC92-F38D-AB86-4796-5115C0A5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C0D71D-9EA9-3C4B-480B-802DB2EB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43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C6BD2-CB62-C0D2-3525-67331FF3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765365-B4E2-A526-2026-56AC5AE6C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70AEE0-826F-D2BD-A925-C073C920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AD0082-33FF-B764-7706-84AFBBCB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D632F4-7CB1-AEDE-59D3-07574F14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3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094E8-4466-602D-EC4E-12D534CD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D99800-FBEE-2934-B60B-AA0BF2670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49B879-EE30-4BE0-724A-C272144D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6CEC23-7D49-ACAE-B958-1A3386E7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FE4F57-8688-C793-8469-DF4E24DF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8472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37D4DE-3422-8D40-F17D-6F94F93D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C9A59D-6922-1786-B317-02534ED0C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2F9572-2136-EABB-290A-A8080939B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794A7BE-F6F1-0979-1092-20A291CB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935856-9F4D-280E-39AE-737F57B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71FB0B2-5101-FD70-7585-EB827CB8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99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1837D0-6741-86AE-0F0D-E1EFE926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7FCBBB-824E-0A1F-5BAF-7986E368D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94A45E-416B-960F-8DF6-B3260BA39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86513F7-3EF9-E950-F814-57180767E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D05F0BF-3A89-C030-5660-3AF3C10CC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FCE96BD-1ADC-0A12-1E58-F4ED32A7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1BB0A5-C8C8-230C-00FF-DDF0746B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AB64994-E06A-4D12-CF9A-D33A711FE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479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E7BC20-54DC-1BE9-136D-BA7E8F88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69A63A-3411-C64B-A515-BF18FB5B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C6FA3B-6010-79F5-934C-81BBCBBB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49DD1E5-6923-C02C-B22D-0E081658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58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6DF7BFA-C5BF-1A40-8DF0-1CEC9DEB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7712900-8A4D-3EF8-F89C-B64F5878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A99647-2583-C02E-C4A5-A343C2F9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41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2D097D-0A88-0FEF-5AA5-4733D220D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E95599-2E4A-0297-C888-D4B585C1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982B39-8734-762A-8443-AF68D82DF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2A5C89-7DA9-73B8-8228-88658B2D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358201-422D-573F-7554-544000C5A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85850B-C13D-D4E2-19BF-99894DE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42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5FF0BC-B536-B35E-551A-3E0B9DFD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92315DE-627B-C9D3-6D8F-3144D0381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DECAE6-14F1-1195-6C3B-BD08A788E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201BD8-66DF-045D-A2E4-94424DAE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84D8C7-F504-FBFA-EDED-B0554AA2D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198F69-7E47-CE8D-694A-5496A6A41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03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2359F5E-620D-AFAA-D394-A8564D0E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9C040B-CCA3-D700-E520-DA55F4471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5D74B4-8FF3-FF3C-1841-D8B332180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548D0-AFE0-944E-A761-FD4268C3883B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8EE9F3-810F-B1DC-EC0A-0DDBE2B2F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5D5100-2DCB-14D5-647B-3306F3B74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D55E8-7A3D-7044-B0E9-A3B012AD92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5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0121926-C691-351B-FF04-B5320F3B5F61}"/>
              </a:ext>
            </a:extLst>
          </p:cNvPr>
          <p:cNvSpPr/>
          <p:nvPr/>
        </p:nvSpPr>
        <p:spPr>
          <a:xfrm>
            <a:off x="496957" y="954157"/>
            <a:ext cx="11310730" cy="4929808"/>
          </a:xfrm>
          <a:prstGeom prst="rect">
            <a:avLst/>
          </a:prstGeom>
          <a:blipFill dpi="0" rotWithShape="1">
            <a:blip r:embed="rId2">
              <a:alphaModFix amt="83123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FA1BE0-E5CE-4FC5-C398-9A93CF598D4C}"/>
              </a:ext>
            </a:extLst>
          </p:cNvPr>
          <p:cNvSpPr/>
          <p:nvPr/>
        </p:nvSpPr>
        <p:spPr>
          <a:xfrm>
            <a:off x="0" y="0"/>
            <a:ext cx="12192000" cy="592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　</a:t>
            </a:r>
            <a:r>
              <a:rPr kumimoji="1" lang="en-US" altLang="ja-JP" dirty="0"/>
              <a:t>HOME  </a:t>
            </a:r>
            <a:r>
              <a:rPr kumimoji="1" lang="ja-JP" altLang="en-US"/>
              <a:t>　</a:t>
            </a:r>
            <a:r>
              <a:rPr kumimoji="1" lang="en-US" altLang="ja-JP" dirty="0"/>
              <a:t> </a:t>
            </a:r>
            <a:r>
              <a:rPr kumimoji="1" lang="ja-JP" altLang="en-US"/>
              <a:t>農業　　キャリア　　エンジニア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AF550E3-C4D6-17DE-F95F-02360AFB25B2}"/>
              </a:ext>
            </a:extLst>
          </p:cNvPr>
          <p:cNvSpPr/>
          <p:nvPr/>
        </p:nvSpPr>
        <p:spPr>
          <a:xfrm>
            <a:off x="4470400" y="1427551"/>
            <a:ext cx="6959600" cy="104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　　農業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  </a:t>
            </a:r>
            <a:r>
              <a:rPr lang="ja-JP" altLang="en-US">
                <a:solidFill>
                  <a:schemeClr val="tx1"/>
                </a:solidFill>
              </a:rPr>
              <a:t>　　りんご・とうもろこし・野菜各種の購入はこちら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D57EDE-A426-01F2-E620-71C0FFD16534}"/>
              </a:ext>
            </a:extLst>
          </p:cNvPr>
          <p:cNvSpPr/>
          <p:nvPr/>
        </p:nvSpPr>
        <p:spPr>
          <a:xfrm>
            <a:off x="4470400" y="4368799"/>
            <a:ext cx="6959600" cy="104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　　エンジニア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>
                <a:solidFill>
                  <a:schemeClr val="tx1"/>
                </a:solidFill>
              </a:rPr>
              <a:t>　　　</a:t>
            </a:r>
            <a:r>
              <a:rPr lang="ja-JP" altLang="en-US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最新の技術で未来を創造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70F6637-4782-5DCE-9772-FEEC6BC644BF}"/>
              </a:ext>
            </a:extLst>
          </p:cNvPr>
          <p:cNvSpPr/>
          <p:nvPr/>
        </p:nvSpPr>
        <p:spPr>
          <a:xfrm>
            <a:off x="4470400" y="2904067"/>
            <a:ext cx="6959600" cy="1049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>
                <a:solidFill>
                  <a:schemeClr val="tx1"/>
                </a:solidFill>
              </a:rPr>
              <a:t>　　キャリア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ja-JP" altLang="en-US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　　　あなたのキャリアをサポートします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08CDCB1-B49C-E633-B899-ECFB56602495}"/>
              </a:ext>
            </a:extLst>
          </p:cNvPr>
          <p:cNvSpPr/>
          <p:nvPr/>
        </p:nvSpPr>
        <p:spPr>
          <a:xfrm>
            <a:off x="0" y="6265333"/>
            <a:ext cx="12192000" cy="5926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お客様ポリシー　お問い合わせ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3B9B8DB-C933-2D77-EA4A-0BA27B1E2A3B}"/>
              </a:ext>
            </a:extLst>
          </p:cNvPr>
          <p:cNvSpPr txBox="1"/>
          <p:nvPr/>
        </p:nvSpPr>
        <p:spPr>
          <a:xfrm>
            <a:off x="974035" y="4368799"/>
            <a:ext cx="3220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自己紹介</a:t>
            </a:r>
            <a:endParaRPr kumimoji="1" lang="en-US" altLang="ja-JP" dirty="0"/>
          </a:p>
          <a:p>
            <a:r>
              <a:rPr lang="ja-JP" altLang="en-US"/>
              <a:t>・元：メカ設計エンジニア</a:t>
            </a:r>
            <a:endParaRPr lang="en-US" altLang="ja-JP" dirty="0"/>
          </a:p>
          <a:p>
            <a:r>
              <a:rPr kumimoji="1" lang="ja-JP" altLang="en-US"/>
              <a:t>・現：心のお助けマン</a:t>
            </a:r>
            <a:endParaRPr kumimoji="1" lang="en-US" altLang="ja-JP" dirty="0"/>
          </a:p>
          <a:p>
            <a:r>
              <a:rPr lang="ja-JP" altLang="en-US"/>
              <a:t>として長野県で活動中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47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F915516-F14B-7DF2-8961-9C584F1A4BD6}"/>
              </a:ext>
            </a:extLst>
          </p:cNvPr>
          <p:cNvGrpSpPr/>
          <p:nvPr/>
        </p:nvGrpSpPr>
        <p:grpSpPr>
          <a:xfrm>
            <a:off x="-406400" y="177800"/>
            <a:ext cx="18070385" cy="6502400"/>
            <a:chOff x="-406400" y="177800"/>
            <a:chExt cx="18070385" cy="65024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E0F5B48-CA84-9D2C-CD30-86160DFF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6400" y="177800"/>
              <a:ext cx="6502400" cy="65024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A8321F02-663B-E9CD-F9D9-22559AE53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8080"/>
            <a:stretch/>
          </p:blipFill>
          <p:spPr>
            <a:xfrm>
              <a:off x="5441091" y="177800"/>
              <a:ext cx="11907795" cy="650240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69AC16B-2B0B-EFA1-9298-92E6E0E4C190}"/>
                </a:ext>
              </a:extLst>
            </p:cNvPr>
            <p:cNvSpPr txBox="1"/>
            <p:nvPr/>
          </p:nvSpPr>
          <p:spPr>
            <a:xfrm>
              <a:off x="3816178" y="2433876"/>
              <a:ext cx="13847807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3900" b="1">
                  <a:solidFill>
                    <a:srgbClr val="965400"/>
                  </a:solidFill>
                  <a:latin typeface="Klee Demibold" panose="02020600000000000000" pitchFamily="18" charset="-128"/>
                  <a:ea typeface="Klee Demibold" panose="02020600000000000000" pitchFamily="18" charset="-128"/>
                  <a:cs typeface="Ayuthaya" pitchFamily="2" charset="-34"/>
                </a:rPr>
                <a:t>ここまも</a:t>
              </a:r>
            </a:p>
          </p:txBody>
        </p:sp>
      </p:grpSp>
      <p:pic>
        <p:nvPicPr>
          <p:cNvPr id="16" name="図 15">
            <a:extLst>
              <a:ext uri="{FF2B5EF4-FFF2-40B4-BE49-F238E27FC236}">
                <a16:creationId xmlns:a16="http://schemas.microsoft.com/office/drawing/2014/main" id="{84B73DC8-3F4F-6341-FF2A-B1F681BB0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4" b="16275"/>
          <a:stretch/>
        </p:blipFill>
        <p:spPr>
          <a:xfrm>
            <a:off x="804672" y="-4253508"/>
            <a:ext cx="7533416" cy="27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7622F1A-E4D6-EA95-6BC2-81A67514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503357" cy="9209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63F2DC9-2392-CA4C-C056-59C8C77915B6}"/>
              </a:ext>
            </a:extLst>
          </p:cNvPr>
          <p:cNvSpPr/>
          <p:nvPr/>
        </p:nvSpPr>
        <p:spPr>
          <a:xfrm>
            <a:off x="2503357" y="0"/>
            <a:ext cx="9688643" cy="9209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　</a:t>
            </a:r>
            <a:r>
              <a:rPr kumimoji="1" lang="en-US" altLang="ja-JP" dirty="0"/>
              <a:t>HOME  </a:t>
            </a:r>
            <a:r>
              <a:rPr kumimoji="1" lang="ja-JP" altLang="en-US"/>
              <a:t>　</a:t>
            </a:r>
            <a:r>
              <a:rPr kumimoji="1" lang="en-US" altLang="ja-JP" dirty="0"/>
              <a:t> </a:t>
            </a:r>
            <a:r>
              <a:rPr kumimoji="1" lang="ja-JP" altLang="en-US"/>
              <a:t>農業　　キャリア　　エンジニア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D0FBC06-4FD6-E88C-6A6D-FD1AF969F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5" t="21379" r="45757" b="12893"/>
          <a:stretch/>
        </p:blipFill>
        <p:spPr>
          <a:xfrm>
            <a:off x="3043003" y="1499016"/>
            <a:ext cx="2293496" cy="319290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A3C519E-9126-8DC3-9759-645BDAB3C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06" b="26055"/>
          <a:stretch/>
        </p:blipFill>
        <p:spPr>
          <a:xfrm>
            <a:off x="1521937" y="920968"/>
            <a:ext cx="7772400" cy="33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7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1D00AF9-745B-592C-905A-39EB14561F64}"/>
              </a:ext>
            </a:extLst>
          </p:cNvPr>
          <p:cNvSpPr/>
          <p:nvPr/>
        </p:nvSpPr>
        <p:spPr>
          <a:xfrm>
            <a:off x="198892" y="2417734"/>
            <a:ext cx="2572719" cy="2262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画像１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3205C7D-B308-B654-D9A1-56EB30A90018}"/>
              </a:ext>
            </a:extLst>
          </p:cNvPr>
          <p:cNvSpPr/>
          <p:nvPr/>
        </p:nvSpPr>
        <p:spPr>
          <a:xfrm>
            <a:off x="3147446" y="2417734"/>
            <a:ext cx="2572719" cy="2262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画像２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58E8426-060D-16ED-5381-3F4098E7078F}"/>
              </a:ext>
            </a:extLst>
          </p:cNvPr>
          <p:cNvSpPr/>
          <p:nvPr/>
        </p:nvSpPr>
        <p:spPr>
          <a:xfrm>
            <a:off x="6096000" y="2417734"/>
            <a:ext cx="2572719" cy="2262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画像３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0F0178B-B8E8-C841-933E-449AA16A90A1}"/>
              </a:ext>
            </a:extLst>
          </p:cNvPr>
          <p:cNvSpPr/>
          <p:nvPr/>
        </p:nvSpPr>
        <p:spPr>
          <a:xfrm>
            <a:off x="9044554" y="2417734"/>
            <a:ext cx="2572719" cy="22627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画像４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107B29-995F-0C58-F9D7-A9646B1D6BAB}"/>
              </a:ext>
            </a:extLst>
          </p:cNvPr>
          <p:cNvSpPr txBox="1"/>
          <p:nvPr/>
        </p:nvSpPr>
        <p:spPr>
          <a:xfrm>
            <a:off x="198892" y="1658319"/>
            <a:ext cx="25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りんご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CA91DA8-4775-AD70-2F16-EE710FC19FE3}"/>
              </a:ext>
            </a:extLst>
          </p:cNvPr>
          <p:cNvSpPr txBox="1"/>
          <p:nvPr/>
        </p:nvSpPr>
        <p:spPr>
          <a:xfrm>
            <a:off x="3147446" y="1658319"/>
            <a:ext cx="257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とうもろこし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BC8C11-9A6C-9675-A1A9-0EA14A4DFB82}"/>
              </a:ext>
            </a:extLst>
          </p:cNvPr>
          <p:cNvSpPr txBox="1"/>
          <p:nvPr/>
        </p:nvSpPr>
        <p:spPr>
          <a:xfrm>
            <a:off x="198891" y="5070570"/>
            <a:ext cx="2572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>
                <a:effectLst/>
                <a:latin typeface="Menlo" panose="020B0609030804020204" pitchFamily="49" charset="0"/>
              </a:rPr>
              <a:t>主にはシナノゴールドとシナノスイートを栽培しています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728E1B-6419-A8B2-3EE1-558DC832D632}"/>
              </a:ext>
            </a:extLst>
          </p:cNvPr>
          <p:cNvSpPr txBox="1"/>
          <p:nvPr/>
        </p:nvSpPr>
        <p:spPr>
          <a:xfrm>
            <a:off x="3147446" y="5070570"/>
            <a:ext cx="2572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0">
                <a:effectLst/>
                <a:latin typeface="Menlo" panose="020B0609030804020204" pitchFamily="49" charset="0"/>
              </a:rPr>
              <a:t>生で食べれるとうもろこし！こんな方達と一緒にやっています</a:t>
            </a:r>
          </a:p>
        </p:txBody>
      </p:sp>
    </p:spTree>
    <p:extLst>
      <p:ext uri="{BB962C8B-B14F-4D97-AF65-F5344CB8AC3E}">
        <p14:creationId xmlns:p14="http://schemas.microsoft.com/office/powerpoint/2010/main" val="326977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8EFF35C-D286-1949-27F3-3A2FFE061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9683" r="15614"/>
          <a:stretch/>
        </p:blipFill>
        <p:spPr>
          <a:xfrm>
            <a:off x="-436990" y="-3390901"/>
            <a:ext cx="3789790" cy="38100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744D159-6C8A-4C13-1A89-0190297FB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44" b="8290"/>
          <a:stretch/>
        </p:blipFill>
        <p:spPr>
          <a:xfrm>
            <a:off x="4155220" y="-3390902"/>
            <a:ext cx="3789790" cy="381000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7EA4D8-F840-632A-B304-40EE41B48D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20" b="12914"/>
          <a:stretch/>
        </p:blipFill>
        <p:spPr>
          <a:xfrm>
            <a:off x="-5029200" y="-3390901"/>
            <a:ext cx="3789790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8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</TotalTime>
  <Words>100</Words>
  <Application>Microsoft Macintosh PowerPoint</Application>
  <PresentationFormat>ワイド画面</PresentationFormat>
  <Paragraphs>22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Klee Demibold</vt:lpstr>
      <vt:lpstr>游ゴシック</vt:lpstr>
      <vt:lpstr>游ゴシック Light</vt:lpstr>
      <vt:lpstr>Arial</vt:lpstr>
      <vt:lpstr>Menlo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hanei831223@gmail.com</dc:creator>
  <cp:lastModifiedBy>hanei831223@gmail.com</cp:lastModifiedBy>
  <cp:revision>8</cp:revision>
  <dcterms:created xsi:type="dcterms:W3CDTF">2024-02-01T01:49:14Z</dcterms:created>
  <dcterms:modified xsi:type="dcterms:W3CDTF">2024-02-04T11:38:59Z</dcterms:modified>
</cp:coreProperties>
</file>